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63" r:id="rId5"/>
    <p:sldId id="264" r:id="rId6"/>
    <p:sldId id="257" r:id="rId7"/>
    <p:sldId id="258" r:id="rId8"/>
    <p:sldId id="265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8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08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00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90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07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33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34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95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4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86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13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CC37-7F29-4249-9C9A-642F51A7591B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3A63F-8928-40D7-A134-1E34688732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59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rota dos primeiros seres human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640960" cy="649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929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613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43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97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hominideos evoluçã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7" y="548680"/>
            <a:ext cx="8448873" cy="564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33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sahelanthropus tchadensis caracter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20891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19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sahelanthropus tchadensis caracter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3"/>
            <a:ext cx="8496944" cy="604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99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australopithecus caracteristicas ´portug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87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56895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30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homo habilis e suas caracter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7"/>
            <a:ext cx="820891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96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hominideos evolução - neanderth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704856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40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m para homo sapiens e suas caracter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1"/>
            <a:ext cx="8352928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006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Apresentação na tela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Pessoal</dc:creator>
  <cp:lastModifiedBy>Pessoal</cp:lastModifiedBy>
  <cp:revision>6</cp:revision>
  <dcterms:created xsi:type="dcterms:W3CDTF">2018-03-12T21:04:42Z</dcterms:created>
  <dcterms:modified xsi:type="dcterms:W3CDTF">2020-03-10T13:56:32Z</dcterms:modified>
</cp:coreProperties>
</file>